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9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50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65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90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53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489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5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41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2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62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289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31687-7628-437E-9EAC-5F75D1E5FDB3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82975-6CE1-487A-945A-CFD303467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8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2015" y="242417"/>
            <a:ext cx="114133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100" b="0" i="0" dirty="0" err="1" smtClean="0">
                <a:effectLst/>
                <a:latin typeface="Roboto"/>
              </a:rPr>
              <a:t>район</a:t>
            </a:r>
            <a:r>
              <a:rPr lang="ru-RU" sz="1100" b="0" i="0" dirty="0" smtClean="0">
                <a:effectLst/>
                <a:latin typeface="Roboto"/>
              </a:rPr>
              <a:t> Вороново, с. </a:t>
            </a:r>
            <a:r>
              <a:rPr lang="ru-RU" sz="1100" b="0" i="0" dirty="0" err="1" smtClean="0">
                <a:effectLst/>
                <a:latin typeface="Roboto"/>
              </a:rPr>
              <a:t>Клёново</a:t>
            </a:r>
            <a:r>
              <a:rPr lang="ru-RU" sz="1100" b="0" i="0" dirty="0" smtClean="0">
                <a:effectLst/>
                <a:latin typeface="Roboto"/>
              </a:rPr>
              <a:t>, ул. Школьная, вблизи дома № 1. Марка ТС: NISSAN PRIMERA, Цвет: серый, ГРЗ: б/н. Брошен по адресу: г. Москва, район Щербинка, д. </a:t>
            </a:r>
            <a:r>
              <a:rPr lang="ru-RU" sz="1100" b="0" i="0" dirty="0" err="1" smtClean="0">
                <a:effectLst/>
                <a:latin typeface="Roboto"/>
              </a:rPr>
              <a:t>Мостовское</a:t>
            </a:r>
            <a:r>
              <a:rPr lang="ru-RU" sz="1100" b="0" i="0" dirty="0" smtClean="0">
                <a:effectLst/>
                <a:latin typeface="Roboto"/>
              </a:rPr>
              <a:t>, ул. Северная, вблизи д. 34. Марка ТС: DAEWOO ESPERO, Цвет: бирюзовый, ГРЗ: б/н. Брошен по адресу: г. Москва, район Щербинка, ул. Железнодорожная, вблизи д. 12. В случае, если указанные ТС в срок, установленный п. 3.4. Порядка выявления, перемещения, временного хранения и утилизации брошенных, в том числе разукомплектованных, транспортных средств в городе Москве, утверждённым постановлением Правительства Москвы 23.09.2014 № 569-ПП, не будут приведены в порядок либо перемещены в место позволяющее хранить ТС без создания помех в организации благоустройства территории, они будут принудительно перемещены на специализированную стоянку.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620-00-00 (доб. 18310, 18311, 18312, 18365) (режим работы: понедельник-четверг 08.00-17.00, пятница 08.00-15.45).</a:t>
            </a:r>
            <a:endParaRPr lang="ru-RU" sz="1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1" y="3009207"/>
            <a:ext cx="3831755" cy="2876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1" y="3009208"/>
            <a:ext cx="3749039" cy="28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2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2015" y="242417"/>
            <a:ext cx="114133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Обнаруженные на территории района Щербинка брошенные, в том числе разукомплектованные транспортные средства (далее – ТС), которые планируются к перемещению на специализированную стоянку на временное хранение по адресу: г. Москва, район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1. Марка ТС: NISSAN PRIMERA, Цвет: серый, ГРЗ: б/н. Брошен по адресу: г. Москва, район Щербинка, д. </a:t>
            </a:r>
            <a:r>
              <a:rPr lang="ru-RU" sz="1200" dirty="0" err="1"/>
              <a:t>Мостовское</a:t>
            </a:r>
            <a:r>
              <a:rPr lang="ru-RU" sz="1200" dirty="0"/>
              <a:t>, ул. Северная, вблизи д. 34. В случае, если указанные ТС в срок, установленный п. 3.4. Порядка выявления, перемещения, временного хранения и утилизации брошенных, в том числе разукомплектованных, транспортных средств в городе Москве, утверждённым постановлением Правительства Москвы 23.09.2014 № 569-ПП, не будут приведены в порядок либо перемещены в место позволяющее хранить ТС без создания помех в организации </a:t>
            </a:r>
            <a:r>
              <a:rPr lang="ru-RU" sz="1200" dirty="0" err="1"/>
              <a:t>благоустройства</a:t>
            </a:r>
            <a:r>
              <a:rPr lang="ru-RU" sz="1200" dirty="0"/>
              <a:t> территории, они будут принудительно перемещены на специализированную стоянку.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620-00-00 (доб. 18310, 18311, 18312, 18365) (режим работы: понедельник-четверг 08.00-17.00, пятница 08.00-15.45).</a:t>
            </a:r>
            <a:endParaRPr lang="ru-RU" sz="9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94" y="2819400"/>
            <a:ext cx="4348043" cy="3264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537" y="2764366"/>
            <a:ext cx="4494645" cy="337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3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2025-09-11T05:28:41Z</dcterms:created>
  <dcterms:modified xsi:type="dcterms:W3CDTF">2025-09-11T05:28:53Z</dcterms:modified>
</cp:coreProperties>
</file>